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5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74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73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12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75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73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68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7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60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99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DD16-BF95-40BF-BCB1-F1BFF0E4614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50E9-C797-49BA-B749-3EAE7B45A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80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t-RU" sz="2700" dirty="0" smtClean="0"/>
              <a:t>(Сургут дәүләт педагогика университеты оешуга – 30 ел)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/>
              <a:t>М</a:t>
            </a:r>
            <a:r>
              <a:rPr lang="tt-RU" sz="2700" b="1" dirty="0"/>
              <a:t>әг</a:t>
            </a:r>
            <a:r>
              <a:rPr lang="ru-RU" sz="2700" b="1" dirty="0"/>
              <a:t>ъ</a:t>
            </a:r>
            <a:r>
              <a:rPr lang="tt-RU" sz="2700" b="1" dirty="0"/>
              <a:t>рифәт йолдызлыгында янган якты йолдыз ул</a:t>
            </a:r>
            <a:r>
              <a:rPr lang="ru-RU" sz="2700" dirty="0"/>
              <a:t/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tt-RU" b="1" dirty="0">
                <a:solidFill>
                  <a:schemeClr val="tx1"/>
                </a:solidFill>
              </a:rPr>
              <a:t>Рәфис ШӘЙМӘРДАНОВ, 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tt-RU" i="1" dirty="0">
                <a:solidFill>
                  <a:schemeClr val="tx1"/>
                </a:solidFill>
              </a:rPr>
              <a:t>Сургут дәүләт педагогика университеты профессоры, педагогика фәннәре докторы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241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tt-RU" dirty="0" smtClean="0"/>
              <a:t>Студентлар язы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Мунира\Desktop\Таһир абый\Август\Шаймарданова СТА\Фото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3930" y="1988840"/>
            <a:ext cx="6667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049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Мунира\Desktop\Таһир абый\Август\Шаймарданова СТА\Фото 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34600"/>
            <a:ext cx="4676345" cy="312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877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Мунира\Desktop\Таһир абый\Август\Шаймарданова СТА\Фото 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621407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819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t-RU" sz="2200" dirty="0" smtClean="0"/>
              <a:t/>
            </a:r>
            <a:br>
              <a:rPr lang="tt-RU" sz="2200" dirty="0" smtClean="0"/>
            </a:br>
            <a:r>
              <a:rPr lang="tt-RU" sz="2200" dirty="0"/>
              <a:t/>
            </a:r>
            <a:br>
              <a:rPr lang="tt-RU" sz="2200" dirty="0"/>
            </a:br>
            <a:r>
              <a:rPr lang="tt-RU" sz="2200" dirty="0" smtClean="0"/>
              <a:t>Сургут </a:t>
            </a:r>
            <a:r>
              <a:rPr lang="tt-RU" sz="2200" dirty="0"/>
              <a:t>дәүләт педагогика университеты  </a:t>
            </a:r>
            <a:r>
              <a:rPr lang="tt-RU" sz="2200" dirty="0" smtClean="0"/>
              <a:t>ректоры,</a:t>
            </a:r>
            <a:br>
              <a:rPr lang="tt-RU" sz="2200" dirty="0" smtClean="0"/>
            </a:br>
            <a:r>
              <a:rPr lang="tt-RU" sz="2200" dirty="0" smtClean="0"/>
              <a:t>педагогика </a:t>
            </a:r>
            <a:r>
              <a:rPr lang="tt-RU" sz="2200" dirty="0"/>
              <a:t>фәннәре  </a:t>
            </a:r>
            <a:r>
              <a:rPr lang="tt-RU" sz="2200" dirty="0" smtClean="0"/>
              <a:t>докторы</a:t>
            </a:r>
            <a:br>
              <a:rPr lang="tt-RU" sz="2200" dirty="0" smtClean="0"/>
            </a:br>
            <a:r>
              <a:rPr lang="tt-RU" sz="2200" b="1" dirty="0" smtClean="0"/>
              <a:t>Надежда </a:t>
            </a:r>
            <a:r>
              <a:rPr lang="tt-RU" sz="2200" b="1" dirty="0"/>
              <a:t>Васильевна КОНОПЛИНА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унира\Desktop\Таһир абый\Август\Шаймарданова СТА\Коноплин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45445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402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2400" dirty="0" smtClean="0"/>
              <a:t>Сургут дәүләт педагогика университеты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Мунира\Desktop\Таһир абый\Август\Шаймарданова СТА\Сургут университет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697617" cy="390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244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/>
              <a:t>Сургут дәүләт педагогика университеты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Мунира\Desktop\Таһир абый\Август\Шаймарданова СТА\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1958" y="1916832"/>
            <a:ext cx="3842250" cy="406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380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Мунира\Desktop\Таһир абый\Август\Шаймарданова СТА\Фото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57412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87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Мунира\Desktop\Таһир абый\Август\Шаймарданова СТА\Фото 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60960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233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Мунира\Desktop\Таһир абый\Август\Шаймарданова СТА\Фото 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132856"/>
            <a:ext cx="4000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373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Сургут дәүләт педагогика университеты</a:t>
            </a:r>
            <a:endParaRPr lang="ru-RU" dirty="0"/>
          </a:p>
        </p:txBody>
      </p:sp>
      <p:pic>
        <p:nvPicPr>
          <p:cNvPr id="4" name="Picture 2" descr="C:\Users\Мунира\Desktop\Таһир абый\Август\Шаймарданова СТА\Фото 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405856"/>
            <a:ext cx="43815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003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2800" dirty="0" smtClean="0"/>
              <a:t/>
            </a:r>
            <a:br>
              <a:rPr lang="tt-RU" sz="2800" dirty="0" smtClean="0"/>
            </a:br>
            <a:r>
              <a:rPr lang="tt-RU" sz="2800" dirty="0" smtClean="0"/>
              <a:t>Сургут </a:t>
            </a:r>
            <a:r>
              <a:rPr lang="tt-RU" sz="2800" dirty="0"/>
              <a:t>дәүләт педагогика </a:t>
            </a:r>
            <a:r>
              <a:rPr lang="tt-RU" sz="2800" dirty="0" smtClean="0"/>
              <a:t>университетының</a:t>
            </a:r>
            <a:br>
              <a:rPr lang="tt-RU" sz="2800" dirty="0" smtClean="0"/>
            </a:br>
            <a:r>
              <a:rPr lang="tt-RU" sz="2800" dirty="0" smtClean="0"/>
              <a:t>п</a:t>
            </a:r>
            <a:r>
              <a:rPr lang="ru-RU" sz="2800" dirty="0" err="1"/>
              <a:t>рофессор</a:t>
            </a:r>
            <a:r>
              <a:rPr lang="ru-RU" sz="2800" dirty="0"/>
              <a:t>-</a:t>
            </a:r>
            <a:r>
              <a:rPr lang="tt-RU" sz="2800" dirty="0"/>
              <a:t>мөгаллимнәре  </a:t>
            </a:r>
            <a:r>
              <a:rPr lang="ru-RU" sz="2800" dirty="0"/>
              <a:t>хор</a:t>
            </a:r>
            <a:r>
              <a:rPr lang="tt-RU" sz="2800" dirty="0"/>
              <a:t>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1" name="Picture 3" descr="C:\Users\Мунира\Desktop\Таһир абый\Август\Шаймарданова СТА\Фото 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132856"/>
            <a:ext cx="5429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0797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(Сургут дәүләт педагогика университеты оешуга – 30 ел) Мәгърифәт йолдызлыгында янган якты йолдыз ул </vt:lpstr>
      <vt:lpstr>  Сургут дәүләт педагогика университеты  ректоры, педагогика фәннәре  докторы Надежда Васильевна КОНОПЛИНА  </vt:lpstr>
      <vt:lpstr>Сургут дәүләт педагогика университеты</vt:lpstr>
      <vt:lpstr>Сургут дәүләт педагогика университеты</vt:lpstr>
      <vt:lpstr>Сургут дәүләт педагогика университеты</vt:lpstr>
      <vt:lpstr>Сургут дәүләт педагогика университеты</vt:lpstr>
      <vt:lpstr>Сургут дәүләт педагогика университеты</vt:lpstr>
      <vt:lpstr>Сургут дәүләт педагогика университеты</vt:lpstr>
      <vt:lpstr> Сургут дәүләт педагогика университетының профессор-мөгаллимнәре  хоры </vt:lpstr>
      <vt:lpstr>«Студентлар язы»</vt:lpstr>
      <vt:lpstr>Сургут дәүләт педагогика университеты</vt:lpstr>
      <vt:lpstr>Сургут дәүләт педагогика университеты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Мәгърифәт йолдызлыгында янган якты йолдыз ул (Сургут дәүләт педагогика университеты оешуга – 30 ел)</dc:title>
  <dc:creator>Мунира</dc:creator>
  <cp:lastModifiedBy>PC</cp:lastModifiedBy>
  <cp:revision>5</cp:revision>
  <dcterms:created xsi:type="dcterms:W3CDTF">2016-08-11T06:14:50Z</dcterms:created>
  <dcterms:modified xsi:type="dcterms:W3CDTF">2016-09-05T07:18:15Z</dcterms:modified>
</cp:coreProperties>
</file>